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9FD"/>
    <a:srgbClr val="FDD3EF"/>
    <a:srgbClr val="491B40"/>
    <a:srgbClr val="660066"/>
    <a:srgbClr val="FDC3EE"/>
    <a:srgbClr val="CC00CC"/>
    <a:srgbClr val="FF99FF"/>
    <a:srgbClr val="FC96E1"/>
    <a:srgbClr val="F7C5F7"/>
    <a:srgbClr val="FED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-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zaifa hanif" userId="d6d9776ab6f6bdcc" providerId="LiveId" clId="{D6A116C4-3B8C-44AD-A57C-A96D592D3D50}"/>
    <pc:docChg chg="modSld">
      <pc:chgData name="huzaifa hanif" userId="d6d9776ab6f6bdcc" providerId="LiveId" clId="{D6A116C4-3B8C-44AD-A57C-A96D592D3D50}" dt="2023-11-01T01:32:57.275" v="38" actId="20577"/>
      <pc:docMkLst>
        <pc:docMk/>
      </pc:docMkLst>
      <pc:sldChg chg="modSp mod">
        <pc:chgData name="huzaifa hanif" userId="d6d9776ab6f6bdcc" providerId="LiveId" clId="{D6A116C4-3B8C-44AD-A57C-A96D592D3D50}" dt="2023-11-01T01:32:57.275" v="38" actId="20577"/>
        <pc:sldMkLst>
          <pc:docMk/>
          <pc:sldMk cId="2454899046" sldId="270"/>
        </pc:sldMkLst>
        <pc:spChg chg="mod">
          <ac:chgData name="huzaifa hanif" userId="d6d9776ab6f6bdcc" providerId="LiveId" clId="{D6A116C4-3B8C-44AD-A57C-A96D592D3D50}" dt="2023-11-01T01:32:57.275" v="38" actId="20577"/>
          <ac:spMkLst>
            <pc:docMk/>
            <pc:sldMk cId="2454899046" sldId="270"/>
            <ac:spMk id="4" creationId="{8659BFE1-5722-CD1D-EE1C-075E19CE9E6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8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6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5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0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2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8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5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1010-555C-4411-BAD4-D865446A68F4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D3D2-0796-48BB-809C-7B7F4D3D7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58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20641" y="0"/>
            <a:ext cx="11536322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7" y="0"/>
            <a:ext cx="11536322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1536321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23812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508665" y="77042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3216279" y="2851861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4042545" y="3799312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4857793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5695075" y="5694214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2345947" y="175092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898604-2BB7-A357-0058-6BC0B4B563D4}"/>
              </a:ext>
            </a:extLst>
          </p:cNvPr>
          <p:cNvSpPr txBox="1"/>
          <p:nvPr/>
        </p:nvSpPr>
        <p:spPr>
          <a:xfrm>
            <a:off x="7805057" y="6340545"/>
            <a:ext cx="472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FACULTY : </a:t>
            </a:r>
            <a:r>
              <a:rPr lang="en-US" b="1" dirty="0">
                <a:latin typeface="Arial Black" panose="020B0A04020102020204" pitchFamily="34" charset="0"/>
              </a:rPr>
              <a:t>MISS NEELUM MALIK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1A0CF-83CD-EEE2-4492-F9082E2B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56" y="1157622"/>
            <a:ext cx="4649259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61008" y="0"/>
            <a:ext cx="17312641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7" y="0"/>
            <a:ext cx="11536322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1536321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23812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508665" y="77042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3216279" y="2851861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4042545" y="3799312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4857793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11391025" y="5751364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2345947" y="175092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1206FB-BD8E-6E89-D393-222401C25554}"/>
              </a:ext>
            </a:extLst>
          </p:cNvPr>
          <p:cNvGrpSpPr/>
          <p:nvPr/>
        </p:nvGrpSpPr>
        <p:grpSpPr>
          <a:xfrm>
            <a:off x="5035517" y="380170"/>
            <a:ext cx="6190021" cy="5786692"/>
            <a:chOff x="5035517" y="380170"/>
            <a:chExt cx="6190021" cy="57866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AB1FB6-F7FD-3845-2D57-B20FDDC18680}"/>
                </a:ext>
              </a:extLst>
            </p:cNvPr>
            <p:cNvSpPr txBox="1"/>
            <p:nvPr/>
          </p:nvSpPr>
          <p:spPr>
            <a:xfrm>
              <a:off x="5035517" y="380170"/>
              <a:ext cx="6190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INTRODUCTION ABOUT WEBSITE: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F6C65-3CF0-BF7D-17A1-2469A30FA014}"/>
                </a:ext>
              </a:extLst>
            </p:cNvPr>
            <p:cNvSpPr txBox="1"/>
            <p:nvPr/>
          </p:nvSpPr>
          <p:spPr>
            <a:xfrm>
              <a:off x="5739606" y="841835"/>
              <a:ext cx="45633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u="sng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ONLINE SHOPPING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9AF238-F4A5-0D5C-F472-B19B6A9C1123}"/>
                </a:ext>
              </a:extLst>
            </p:cNvPr>
            <p:cNvSpPr txBox="1"/>
            <p:nvPr/>
          </p:nvSpPr>
          <p:spPr>
            <a:xfrm>
              <a:off x="5120627" y="1571286"/>
              <a:ext cx="601979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i="0" dirty="0">
                  <a:solidFill>
                    <a:schemeClr val="bg1"/>
                  </a:solidFill>
                  <a:effectLst/>
                  <a:latin typeface="Söhne"/>
                </a:rPr>
                <a:t>Online shopping is not limited to products alone; it also encompasses various services, including booking travel accommodations, ordering food delivery, and hiring professionals for various tasks. The digital marketplace continues to expand, offering innovative and diverse options for consumers.</a:t>
              </a:r>
              <a:endParaRPr lang="en-US" sz="1500" b="1" u="sng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85CE98-8C8C-3A22-3C76-03FB8E93D89B}"/>
                </a:ext>
              </a:extLst>
            </p:cNvPr>
            <p:cNvGrpSpPr/>
            <p:nvPr/>
          </p:nvGrpSpPr>
          <p:grpSpPr>
            <a:xfrm>
              <a:off x="5219585" y="3090053"/>
              <a:ext cx="5542919" cy="3076809"/>
              <a:chOff x="5219585" y="3090053"/>
              <a:chExt cx="5542919" cy="307680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57CBE7-2C37-F6AB-A452-EAE62531D175}"/>
                  </a:ext>
                </a:extLst>
              </p:cNvPr>
              <p:cNvSpPr txBox="1"/>
              <p:nvPr/>
            </p:nvSpPr>
            <p:spPr>
              <a:xfrm>
                <a:off x="5277459" y="3090053"/>
                <a:ext cx="1461411" cy="1384438"/>
              </a:xfrm>
              <a:prstGeom prst="ellipse">
                <a:avLst/>
              </a:prstGeom>
              <a:blipFill dpi="0"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A91532-3A95-F990-ADE5-D2D72071D0FD}"/>
                  </a:ext>
                </a:extLst>
              </p:cNvPr>
              <p:cNvSpPr txBox="1"/>
              <p:nvPr/>
            </p:nvSpPr>
            <p:spPr>
              <a:xfrm>
                <a:off x="7289276" y="3107093"/>
                <a:ext cx="1461411" cy="1384438"/>
              </a:xfrm>
              <a:prstGeom prst="ellipse">
                <a:avLst/>
              </a:prstGeom>
              <a:blipFill dpi="0"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E1D43-EBDB-5220-A633-429B5D6A39D8}"/>
                  </a:ext>
                </a:extLst>
              </p:cNvPr>
              <p:cNvSpPr txBox="1"/>
              <p:nvPr/>
            </p:nvSpPr>
            <p:spPr>
              <a:xfrm>
                <a:off x="9301093" y="3107093"/>
                <a:ext cx="1461411" cy="1384438"/>
              </a:xfrm>
              <a:prstGeom prst="ellipse">
                <a:avLst/>
              </a:prstGeom>
              <a:blipFill dpi="0"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9C4C7E-043E-C511-0501-FC335060DD54}"/>
                  </a:ext>
                </a:extLst>
              </p:cNvPr>
              <p:cNvSpPr txBox="1"/>
              <p:nvPr/>
            </p:nvSpPr>
            <p:spPr>
              <a:xfrm>
                <a:off x="8362659" y="4782424"/>
                <a:ext cx="1461411" cy="1384438"/>
              </a:xfrm>
              <a:prstGeom prst="ellipse">
                <a:avLst/>
              </a:prstGeom>
              <a:blipFill dpi="0"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F57681-94C4-894A-88D8-8B86B983026A}"/>
                  </a:ext>
                </a:extLst>
              </p:cNvPr>
              <p:cNvSpPr txBox="1"/>
              <p:nvPr/>
            </p:nvSpPr>
            <p:spPr>
              <a:xfrm>
                <a:off x="5947034" y="4782424"/>
                <a:ext cx="1461411" cy="1384438"/>
              </a:xfrm>
              <a:prstGeom prst="ellipse">
                <a:avLst/>
              </a:prstGeom>
              <a:blipFill dpi="0"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22D71C-994C-FACD-1894-839D65EDB1E3}"/>
                  </a:ext>
                </a:extLst>
              </p:cNvPr>
              <p:cNvSpPr txBox="1"/>
              <p:nvPr/>
            </p:nvSpPr>
            <p:spPr>
              <a:xfrm>
                <a:off x="5219585" y="3612192"/>
                <a:ext cx="1488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TEDDY BEARS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7CDEB5-B9F0-F487-9178-EFCCD99D2C97}"/>
                  </a:ext>
                </a:extLst>
              </p:cNvPr>
              <p:cNvSpPr txBox="1"/>
              <p:nvPr/>
            </p:nvSpPr>
            <p:spPr>
              <a:xfrm>
                <a:off x="7289276" y="3614646"/>
                <a:ext cx="1488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HAND BAGS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9E9BE4-FF02-FB85-446F-9C251E5CA93F}"/>
                  </a:ext>
                </a:extLst>
              </p:cNvPr>
              <p:cNvSpPr txBox="1"/>
              <p:nvPr/>
            </p:nvSpPr>
            <p:spPr>
              <a:xfrm>
                <a:off x="9273874" y="3682858"/>
                <a:ext cx="1488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WATCHES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5304DA-AA3F-CEA1-A539-8E7FF1E5C34D}"/>
                  </a:ext>
                </a:extLst>
              </p:cNvPr>
              <p:cNvSpPr txBox="1"/>
              <p:nvPr/>
            </p:nvSpPr>
            <p:spPr>
              <a:xfrm>
                <a:off x="5947034" y="5296913"/>
                <a:ext cx="1488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PERFUMES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C31464-46E8-38EC-15DF-3601CF43A11D}"/>
                  </a:ext>
                </a:extLst>
              </p:cNvPr>
              <p:cNvSpPr txBox="1"/>
              <p:nvPr/>
            </p:nvSpPr>
            <p:spPr>
              <a:xfrm>
                <a:off x="8362659" y="5151477"/>
                <a:ext cx="14886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BEAUTY PRODUCTS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0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20641" y="0"/>
            <a:ext cx="17312640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8" y="0"/>
            <a:ext cx="18033247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 err="1"/>
              <a:t>php</a:t>
            </a:r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1536321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23812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508665" y="77042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3216279" y="2851861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4042545" y="3799312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11337140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11337140" y="5732314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2345947" y="175092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1BC5B-7445-F01A-D9F3-16C43C587A59}"/>
              </a:ext>
            </a:extLst>
          </p:cNvPr>
          <p:cNvGrpSpPr/>
          <p:nvPr/>
        </p:nvGrpSpPr>
        <p:grpSpPr>
          <a:xfrm>
            <a:off x="4254577" y="455528"/>
            <a:ext cx="6480455" cy="6241504"/>
            <a:chOff x="4254577" y="455528"/>
            <a:chExt cx="6480455" cy="62415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FB4CE0-1DBF-168E-8291-933831A48322}"/>
                </a:ext>
              </a:extLst>
            </p:cNvPr>
            <p:cNvSpPr txBox="1"/>
            <p:nvPr/>
          </p:nvSpPr>
          <p:spPr>
            <a:xfrm>
              <a:off x="4254577" y="455528"/>
              <a:ext cx="1300877" cy="1270296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25201A-4DCA-C6F1-2C4A-C8AB953E948A}"/>
                </a:ext>
              </a:extLst>
            </p:cNvPr>
            <p:cNvSpPr txBox="1"/>
            <p:nvPr/>
          </p:nvSpPr>
          <p:spPr>
            <a:xfrm>
              <a:off x="5742698" y="852149"/>
              <a:ext cx="30480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</a:rPr>
                <a:t>KASHAN KASHEEF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16748A-4F10-21CE-5741-0F470FE7BD65}"/>
                </a:ext>
              </a:extLst>
            </p:cNvPr>
            <p:cNvSpPr txBox="1"/>
            <p:nvPr/>
          </p:nvSpPr>
          <p:spPr>
            <a:xfrm>
              <a:off x="5742698" y="1231478"/>
              <a:ext cx="30480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2060"/>
                  </a:solidFill>
                </a:rPr>
                <a:t>Batch: 2211C2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17178C-E348-E05A-C464-BD7AEE08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13" y="3429000"/>
              <a:ext cx="5286735" cy="3268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5B9BD-E21E-27F3-D774-2AE65C07CD68}"/>
                </a:ext>
              </a:extLst>
            </p:cNvPr>
            <p:cNvSpPr txBox="1"/>
            <p:nvPr/>
          </p:nvSpPr>
          <p:spPr>
            <a:xfrm>
              <a:off x="5344850" y="1989297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FINALIZATION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6961A3-98ED-6A32-2AD4-9E7937777357}"/>
                </a:ext>
              </a:extLst>
            </p:cNvPr>
            <p:cNvSpPr txBox="1"/>
            <p:nvPr/>
          </p:nvSpPr>
          <p:spPr>
            <a:xfrm>
              <a:off x="6888259" y="2362515"/>
              <a:ext cx="230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CRUD OPRATIONS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E343C8-C00D-B227-8C22-339002A07E5D}"/>
                </a:ext>
              </a:extLst>
            </p:cNvPr>
            <p:cNvSpPr txBox="1"/>
            <p:nvPr/>
          </p:nvSpPr>
          <p:spPr>
            <a:xfrm>
              <a:off x="8790697" y="2731847"/>
              <a:ext cx="1944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3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20641" y="0"/>
            <a:ext cx="17312640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8" y="0"/>
            <a:ext cx="18033247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8981420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</a:rPr>
              <a:t>FINALIZATION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23812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508665" y="77042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3216279" y="2851861"/>
            <a:ext cx="992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  <a:p>
            <a:endParaRPr lang="en-US" sz="4800" dirty="0">
              <a:solidFill>
                <a:schemeClr val="bg1">
                  <a:alpha val="18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11337140" y="383848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11337140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11337140" y="5764281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2345947" y="175092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15B65-BD94-3ABA-A07C-1C18CD6994F6}"/>
              </a:ext>
            </a:extLst>
          </p:cNvPr>
          <p:cNvGrpSpPr/>
          <p:nvPr/>
        </p:nvGrpSpPr>
        <p:grpSpPr>
          <a:xfrm>
            <a:off x="3656544" y="331129"/>
            <a:ext cx="6697765" cy="6359399"/>
            <a:chOff x="3656544" y="331129"/>
            <a:chExt cx="6697765" cy="63593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3850EE-8D77-4F71-3A26-9F69EBF89CF2}"/>
                </a:ext>
              </a:extLst>
            </p:cNvPr>
            <p:cNvSpPr txBox="1"/>
            <p:nvPr/>
          </p:nvSpPr>
          <p:spPr>
            <a:xfrm>
              <a:off x="3712765" y="331129"/>
              <a:ext cx="1300877" cy="1270296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5FA6F2-25CE-FF04-815F-7F1DC714AD67}"/>
                </a:ext>
              </a:extLst>
            </p:cNvPr>
            <p:cNvSpPr txBox="1"/>
            <p:nvPr/>
          </p:nvSpPr>
          <p:spPr>
            <a:xfrm>
              <a:off x="5328445" y="915720"/>
              <a:ext cx="30480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2060"/>
                  </a:solidFill>
                </a:rPr>
                <a:t>Batch: 2211C2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3075ED-3E41-0577-F91C-CCBF6B02089A}"/>
                </a:ext>
              </a:extLst>
            </p:cNvPr>
            <p:cNvSpPr txBox="1"/>
            <p:nvPr/>
          </p:nvSpPr>
          <p:spPr>
            <a:xfrm>
              <a:off x="5225693" y="531901"/>
              <a:ext cx="39052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</a:rPr>
                <a:t> MOHAMMAD HUZAIFA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E2A954-5B80-4A11-E0A4-A3A0B039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089" y="3081843"/>
              <a:ext cx="6139545" cy="36086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47CDF1-0386-F31C-647E-798CC81634E1}"/>
                </a:ext>
              </a:extLst>
            </p:cNvPr>
            <p:cNvSpPr txBox="1"/>
            <p:nvPr/>
          </p:nvSpPr>
          <p:spPr>
            <a:xfrm>
              <a:off x="3656544" y="2258425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FINALIZATION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64D8E3-A173-66AA-14A6-B42666C3AB42}"/>
                </a:ext>
              </a:extLst>
            </p:cNvPr>
            <p:cNvSpPr txBox="1"/>
            <p:nvPr/>
          </p:nvSpPr>
          <p:spPr>
            <a:xfrm>
              <a:off x="5853764" y="1845371"/>
              <a:ext cx="230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CRUD OPRATIONS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74E482-152E-BE8C-2516-9AB8D71E44D3}"/>
                </a:ext>
              </a:extLst>
            </p:cNvPr>
            <p:cNvSpPr txBox="1"/>
            <p:nvPr/>
          </p:nvSpPr>
          <p:spPr>
            <a:xfrm>
              <a:off x="8409974" y="2258425"/>
              <a:ext cx="1944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69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20641" y="0"/>
            <a:ext cx="17312640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8" y="0"/>
            <a:ext cx="18033247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8981420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13070" y="0"/>
            <a:ext cx="19815812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FINALIZATION</a:t>
            </a:r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508665" y="77042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11337140" y="285293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11337140" y="383848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11337140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11337140" y="5710555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2345947" y="175092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B2B6B-2E0A-FDB2-8AED-C083133B593E}"/>
              </a:ext>
            </a:extLst>
          </p:cNvPr>
          <p:cNvGrpSpPr/>
          <p:nvPr/>
        </p:nvGrpSpPr>
        <p:grpSpPr>
          <a:xfrm>
            <a:off x="2657475" y="240317"/>
            <a:ext cx="8096249" cy="6381029"/>
            <a:chOff x="2657475" y="240317"/>
            <a:chExt cx="8096249" cy="63810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351343-B908-A83A-6C44-AC6BB9262771}"/>
                </a:ext>
              </a:extLst>
            </p:cNvPr>
            <p:cNvSpPr txBox="1"/>
            <p:nvPr/>
          </p:nvSpPr>
          <p:spPr>
            <a:xfrm>
              <a:off x="2799371" y="240317"/>
              <a:ext cx="1300877" cy="1270296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935808-0781-2AF1-4A83-C037F56AF484}"/>
                </a:ext>
              </a:extLst>
            </p:cNvPr>
            <p:cNvSpPr txBox="1"/>
            <p:nvPr/>
          </p:nvSpPr>
          <p:spPr>
            <a:xfrm>
              <a:off x="4314825" y="541688"/>
              <a:ext cx="35718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</a:rPr>
                <a:t>JAMILA MUGHAL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3504D7-43E5-7B31-1608-C462833F5FA0}"/>
                </a:ext>
              </a:extLst>
            </p:cNvPr>
            <p:cNvSpPr txBox="1"/>
            <p:nvPr/>
          </p:nvSpPr>
          <p:spPr>
            <a:xfrm>
              <a:off x="4314824" y="913704"/>
              <a:ext cx="30480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2060"/>
                  </a:solidFill>
                </a:rPr>
                <a:t>Batch: 2211C2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C4AF6A-9F17-58BB-E499-5183D6637BC1}"/>
                </a:ext>
              </a:extLst>
            </p:cNvPr>
            <p:cNvSpPr txBox="1"/>
            <p:nvPr/>
          </p:nvSpPr>
          <p:spPr>
            <a:xfrm>
              <a:off x="3266054" y="1769285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FINALIZATION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2DA88A-3566-D0D7-A132-CC0F13823C22}"/>
                </a:ext>
              </a:extLst>
            </p:cNvPr>
            <p:cNvSpPr txBox="1"/>
            <p:nvPr/>
          </p:nvSpPr>
          <p:spPr>
            <a:xfrm>
              <a:off x="5653014" y="2087220"/>
              <a:ext cx="2410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5A6E14-65B1-D802-8E9C-F6835312538E}"/>
                </a:ext>
              </a:extLst>
            </p:cNvPr>
            <p:cNvSpPr txBox="1"/>
            <p:nvPr/>
          </p:nvSpPr>
          <p:spPr>
            <a:xfrm>
              <a:off x="8204911" y="1747105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DATA BASE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9E6CDE-0A1C-9E60-6C07-A6996909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475" y="2774487"/>
              <a:ext cx="8096249" cy="384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365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20641" y="0"/>
            <a:ext cx="17312640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8" y="0"/>
            <a:ext cx="18033247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8981420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23812" y="0"/>
            <a:ext cx="19815812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20650204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11536320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508665" y="77042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11337140" y="285293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11337140" y="383848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11337140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11337140" y="5710555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11337140" y="1779504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162DCE-B3C7-0F9A-7B02-FC0C7F070E44}"/>
              </a:ext>
            </a:extLst>
          </p:cNvPr>
          <p:cNvGrpSpPr/>
          <p:nvPr/>
        </p:nvGrpSpPr>
        <p:grpSpPr>
          <a:xfrm>
            <a:off x="1781173" y="135280"/>
            <a:ext cx="8900977" cy="6539512"/>
            <a:chOff x="1781173" y="135280"/>
            <a:chExt cx="8900977" cy="653951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3EF5E-20A6-5B52-BBB3-78A79C8E9802}"/>
                </a:ext>
              </a:extLst>
            </p:cNvPr>
            <p:cNvSpPr txBox="1"/>
            <p:nvPr/>
          </p:nvSpPr>
          <p:spPr>
            <a:xfrm>
              <a:off x="2427676" y="135280"/>
              <a:ext cx="1300877" cy="1270296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20FC95-1BFA-9797-076E-76B11B770E7C}"/>
                </a:ext>
              </a:extLst>
            </p:cNvPr>
            <p:cNvSpPr txBox="1"/>
            <p:nvPr/>
          </p:nvSpPr>
          <p:spPr>
            <a:xfrm>
              <a:off x="3981450" y="429579"/>
              <a:ext cx="32194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</a:rPr>
                <a:t>HUZAIFA IMRAN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4FC4C5-BBC8-BA7C-5B92-FDE0660AB248}"/>
                </a:ext>
              </a:extLst>
            </p:cNvPr>
            <p:cNvSpPr txBox="1"/>
            <p:nvPr/>
          </p:nvSpPr>
          <p:spPr>
            <a:xfrm>
              <a:off x="3981449" y="831983"/>
              <a:ext cx="30480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2060"/>
                  </a:solidFill>
                </a:rPr>
                <a:t>Batch: 2211C2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8CE620-A0DA-DEE9-63A9-CB2557A7A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173" y="2471422"/>
              <a:ext cx="8900977" cy="42033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9B9609-2950-287A-9A01-09D50D2E8F13}"/>
                </a:ext>
              </a:extLst>
            </p:cNvPr>
            <p:cNvSpPr txBox="1"/>
            <p:nvPr/>
          </p:nvSpPr>
          <p:spPr>
            <a:xfrm>
              <a:off x="2266400" y="1753833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FINALIZATION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519627-1976-97A4-F08A-BE840365378F}"/>
                </a:ext>
              </a:extLst>
            </p:cNvPr>
            <p:cNvSpPr txBox="1"/>
            <p:nvPr/>
          </p:nvSpPr>
          <p:spPr>
            <a:xfrm>
              <a:off x="5032523" y="1738616"/>
              <a:ext cx="2358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DOCUMENTATION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2DE304-65E1-5E5D-7B1F-4E10BCBD7AEA}"/>
                </a:ext>
              </a:extLst>
            </p:cNvPr>
            <p:cNvSpPr txBox="1"/>
            <p:nvPr/>
          </p:nvSpPr>
          <p:spPr>
            <a:xfrm>
              <a:off x="8225790" y="1753833"/>
              <a:ext cx="2256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540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E7C7F4F-6D61-82E3-FC95-104F1619243E}"/>
              </a:ext>
            </a:extLst>
          </p:cNvPr>
          <p:cNvSpPr/>
          <p:nvPr/>
        </p:nvSpPr>
        <p:spPr>
          <a:xfrm>
            <a:off x="-5120641" y="0"/>
            <a:ext cx="17312640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5741581 h 6858000"/>
              <a:gd name="connsiteX3" fmla="*/ 11408729 w 11536322"/>
              <a:gd name="connsiteY3" fmla="*/ 5741581 h 6858000"/>
              <a:gd name="connsiteX4" fmla="*/ 11536322 w 11536322"/>
              <a:gd name="connsiteY4" fmla="*/ 5869174 h 6858000"/>
              <a:gd name="connsiteX5" fmla="*/ 11536322 w 11536322"/>
              <a:gd name="connsiteY5" fmla="*/ 6379532 h 6858000"/>
              <a:gd name="connsiteX6" fmla="*/ 11408729 w 11536322"/>
              <a:gd name="connsiteY6" fmla="*/ 6507125 h 6858000"/>
              <a:gd name="connsiteX7" fmla="*/ 10833904 w 11536322"/>
              <a:gd name="connsiteY7" fmla="*/ 6507125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5741581"/>
                </a:lnTo>
                <a:lnTo>
                  <a:pt x="11408729" y="5741581"/>
                </a:lnTo>
                <a:cubicBezTo>
                  <a:pt x="11479197" y="5741581"/>
                  <a:pt x="11536322" y="5798706"/>
                  <a:pt x="11536322" y="5869174"/>
                </a:cubicBezTo>
                <a:lnTo>
                  <a:pt x="11536322" y="6379532"/>
                </a:lnTo>
                <a:cubicBezTo>
                  <a:pt x="11536322" y="6450000"/>
                  <a:pt x="11479197" y="6507125"/>
                  <a:pt x="11408729" y="6507125"/>
                </a:cubicBezTo>
                <a:lnTo>
                  <a:pt x="10833904" y="6507125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3F9FD"/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B3B80F6-08B4-47B9-1930-18B4C0863A1E}"/>
              </a:ext>
            </a:extLst>
          </p:cNvPr>
          <p:cNvSpPr/>
          <p:nvPr/>
        </p:nvSpPr>
        <p:spPr>
          <a:xfrm>
            <a:off x="-5841248" y="0"/>
            <a:ext cx="18033247" cy="6858000"/>
          </a:xfrm>
          <a:custGeom>
            <a:avLst/>
            <a:gdLst>
              <a:gd name="connsiteX0" fmla="*/ 0 w 11536322"/>
              <a:gd name="connsiteY0" fmla="*/ 0 h 6858000"/>
              <a:gd name="connsiteX1" fmla="*/ 10833904 w 11536322"/>
              <a:gd name="connsiteY1" fmla="*/ 0 h 6858000"/>
              <a:gd name="connsiteX2" fmla="*/ 10833904 w 11536322"/>
              <a:gd name="connsiteY2" fmla="*/ 4784648 h 6858000"/>
              <a:gd name="connsiteX3" fmla="*/ 11408729 w 11536322"/>
              <a:gd name="connsiteY3" fmla="*/ 4784648 h 6858000"/>
              <a:gd name="connsiteX4" fmla="*/ 11536322 w 11536322"/>
              <a:gd name="connsiteY4" fmla="*/ 4912241 h 6858000"/>
              <a:gd name="connsiteX5" fmla="*/ 11536322 w 11536322"/>
              <a:gd name="connsiteY5" fmla="*/ 5422599 h 6858000"/>
              <a:gd name="connsiteX6" fmla="*/ 11408729 w 11536322"/>
              <a:gd name="connsiteY6" fmla="*/ 5550192 h 6858000"/>
              <a:gd name="connsiteX7" fmla="*/ 10833904 w 11536322"/>
              <a:gd name="connsiteY7" fmla="*/ 5550192 h 6858000"/>
              <a:gd name="connsiteX8" fmla="*/ 10833904 w 11536322"/>
              <a:gd name="connsiteY8" fmla="*/ 6858000 h 6858000"/>
              <a:gd name="connsiteX9" fmla="*/ 0 w 1153632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2" h="6858000">
                <a:moveTo>
                  <a:pt x="0" y="0"/>
                </a:moveTo>
                <a:lnTo>
                  <a:pt x="10833904" y="0"/>
                </a:lnTo>
                <a:lnTo>
                  <a:pt x="10833904" y="4784648"/>
                </a:lnTo>
                <a:lnTo>
                  <a:pt x="11408729" y="4784648"/>
                </a:lnTo>
                <a:cubicBezTo>
                  <a:pt x="11479197" y="4784648"/>
                  <a:pt x="11536322" y="4841773"/>
                  <a:pt x="11536322" y="4912241"/>
                </a:cubicBezTo>
                <a:lnTo>
                  <a:pt x="11536322" y="5422599"/>
                </a:lnTo>
                <a:cubicBezTo>
                  <a:pt x="11536322" y="5493067"/>
                  <a:pt x="11479197" y="5550192"/>
                  <a:pt x="11408729" y="5550192"/>
                </a:cubicBezTo>
                <a:lnTo>
                  <a:pt x="10833904" y="555019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30783D7-5974-16BC-F39D-A9C56717DD56}"/>
              </a:ext>
            </a:extLst>
          </p:cNvPr>
          <p:cNvSpPr/>
          <p:nvPr/>
        </p:nvSpPr>
        <p:spPr>
          <a:xfrm>
            <a:off x="-6789421" y="0"/>
            <a:ext cx="18981420" cy="6858000"/>
          </a:xfrm>
          <a:custGeom>
            <a:avLst/>
            <a:gdLst>
              <a:gd name="connsiteX0" fmla="*/ 0 w 11536321"/>
              <a:gd name="connsiteY0" fmla="*/ 0 h 6858000"/>
              <a:gd name="connsiteX1" fmla="*/ 10833904 w 11536321"/>
              <a:gd name="connsiteY1" fmla="*/ 0 h 6858000"/>
              <a:gd name="connsiteX2" fmla="*/ 10833904 w 11536321"/>
              <a:gd name="connsiteY2" fmla="*/ 3817083 h 6858000"/>
              <a:gd name="connsiteX3" fmla="*/ 11408728 w 11536321"/>
              <a:gd name="connsiteY3" fmla="*/ 3817083 h 6858000"/>
              <a:gd name="connsiteX4" fmla="*/ 11536321 w 11536321"/>
              <a:gd name="connsiteY4" fmla="*/ 3944676 h 6858000"/>
              <a:gd name="connsiteX5" fmla="*/ 11536321 w 11536321"/>
              <a:gd name="connsiteY5" fmla="*/ 4455034 h 6858000"/>
              <a:gd name="connsiteX6" fmla="*/ 11408728 w 11536321"/>
              <a:gd name="connsiteY6" fmla="*/ 4582627 h 6858000"/>
              <a:gd name="connsiteX7" fmla="*/ 10833904 w 11536321"/>
              <a:gd name="connsiteY7" fmla="*/ 4582627 h 6858000"/>
              <a:gd name="connsiteX8" fmla="*/ 10833904 w 11536321"/>
              <a:gd name="connsiteY8" fmla="*/ 6858000 h 6858000"/>
              <a:gd name="connsiteX9" fmla="*/ 0 w 1153632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1" h="6858000">
                <a:moveTo>
                  <a:pt x="0" y="0"/>
                </a:moveTo>
                <a:lnTo>
                  <a:pt x="10833904" y="0"/>
                </a:lnTo>
                <a:lnTo>
                  <a:pt x="10833904" y="3817083"/>
                </a:lnTo>
                <a:lnTo>
                  <a:pt x="11408728" y="3817083"/>
                </a:lnTo>
                <a:cubicBezTo>
                  <a:pt x="11479196" y="3817083"/>
                  <a:pt x="11536321" y="3874208"/>
                  <a:pt x="11536321" y="3944676"/>
                </a:cubicBezTo>
                <a:lnTo>
                  <a:pt x="11536321" y="4455034"/>
                </a:lnTo>
                <a:cubicBezTo>
                  <a:pt x="11536321" y="4525502"/>
                  <a:pt x="11479196" y="4582627"/>
                  <a:pt x="11408728" y="4582627"/>
                </a:cubicBezTo>
                <a:lnTo>
                  <a:pt x="10833904" y="4582627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7D3F046-CEBD-7530-E9AF-1C09323693F2}"/>
              </a:ext>
            </a:extLst>
          </p:cNvPr>
          <p:cNvSpPr/>
          <p:nvPr/>
        </p:nvSpPr>
        <p:spPr>
          <a:xfrm>
            <a:off x="-7623812" y="0"/>
            <a:ext cx="19815812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2849518 h 6858000"/>
              <a:gd name="connsiteX3" fmla="*/ 11408727 w 11536320"/>
              <a:gd name="connsiteY3" fmla="*/ 2849518 h 6858000"/>
              <a:gd name="connsiteX4" fmla="*/ 11536320 w 11536320"/>
              <a:gd name="connsiteY4" fmla="*/ 2977111 h 6858000"/>
              <a:gd name="connsiteX5" fmla="*/ 11536320 w 11536320"/>
              <a:gd name="connsiteY5" fmla="*/ 3487469 h 6858000"/>
              <a:gd name="connsiteX6" fmla="*/ 11408727 w 11536320"/>
              <a:gd name="connsiteY6" fmla="*/ 3615062 h 6858000"/>
              <a:gd name="connsiteX7" fmla="*/ 10833904 w 11536320"/>
              <a:gd name="connsiteY7" fmla="*/ 361506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2849518"/>
                </a:lnTo>
                <a:lnTo>
                  <a:pt x="11408727" y="2849518"/>
                </a:lnTo>
                <a:cubicBezTo>
                  <a:pt x="11479195" y="2849518"/>
                  <a:pt x="11536320" y="2906643"/>
                  <a:pt x="11536320" y="2977111"/>
                </a:cubicBezTo>
                <a:lnTo>
                  <a:pt x="11536320" y="3487469"/>
                </a:lnTo>
                <a:cubicBezTo>
                  <a:pt x="11536320" y="3557937"/>
                  <a:pt x="11479195" y="3615062"/>
                  <a:pt x="11408727" y="3615062"/>
                </a:cubicBezTo>
                <a:lnTo>
                  <a:pt x="10833904" y="361506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D29D02E-BCD3-46D6-37EF-6163A15F6353}"/>
              </a:ext>
            </a:extLst>
          </p:cNvPr>
          <p:cNvSpPr/>
          <p:nvPr/>
        </p:nvSpPr>
        <p:spPr>
          <a:xfrm>
            <a:off x="-8458204" y="0"/>
            <a:ext cx="20650204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1839428 h 6858000"/>
              <a:gd name="connsiteX3" fmla="*/ 11408727 w 11536320"/>
              <a:gd name="connsiteY3" fmla="*/ 1839428 h 6858000"/>
              <a:gd name="connsiteX4" fmla="*/ 11536320 w 11536320"/>
              <a:gd name="connsiteY4" fmla="*/ 1967021 h 6858000"/>
              <a:gd name="connsiteX5" fmla="*/ 11536320 w 11536320"/>
              <a:gd name="connsiteY5" fmla="*/ 2477379 h 6858000"/>
              <a:gd name="connsiteX6" fmla="*/ 11408727 w 11536320"/>
              <a:gd name="connsiteY6" fmla="*/ 2604972 h 6858000"/>
              <a:gd name="connsiteX7" fmla="*/ 10833904 w 11536320"/>
              <a:gd name="connsiteY7" fmla="*/ 260497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1839428"/>
                </a:lnTo>
                <a:lnTo>
                  <a:pt x="11408727" y="1839428"/>
                </a:lnTo>
                <a:cubicBezTo>
                  <a:pt x="11479195" y="1839428"/>
                  <a:pt x="11536320" y="1896553"/>
                  <a:pt x="11536320" y="1967021"/>
                </a:cubicBezTo>
                <a:lnTo>
                  <a:pt x="11536320" y="2477379"/>
                </a:lnTo>
                <a:cubicBezTo>
                  <a:pt x="11536320" y="2547847"/>
                  <a:pt x="11479195" y="2604972"/>
                  <a:pt x="11408727" y="2604972"/>
                </a:cubicBezTo>
                <a:lnTo>
                  <a:pt x="10833904" y="260497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27000" dist="635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495DEFA-CA29-C44C-2C07-D4AD0A57D421}"/>
              </a:ext>
            </a:extLst>
          </p:cNvPr>
          <p:cNvSpPr/>
          <p:nvPr/>
        </p:nvSpPr>
        <p:spPr>
          <a:xfrm>
            <a:off x="-9292596" y="0"/>
            <a:ext cx="21484596" cy="6858000"/>
          </a:xfrm>
          <a:custGeom>
            <a:avLst/>
            <a:gdLst>
              <a:gd name="connsiteX0" fmla="*/ 0 w 11536320"/>
              <a:gd name="connsiteY0" fmla="*/ 0 h 6858000"/>
              <a:gd name="connsiteX1" fmla="*/ 10833904 w 11536320"/>
              <a:gd name="connsiteY1" fmla="*/ 0 h 6858000"/>
              <a:gd name="connsiteX2" fmla="*/ 10833904 w 11536320"/>
              <a:gd name="connsiteY2" fmla="*/ 829338 h 6858000"/>
              <a:gd name="connsiteX3" fmla="*/ 11408727 w 11536320"/>
              <a:gd name="connsiteY3" fmla="*/ 829338 h 6858000"/>
              <a:gd name="connsiteX4" fmla="*/ 11536320 w 11536320"/>
              <a:gd name="connsiteY4" fmla="*/ 956931 h 6858000"/>
              <a:gd name="connsiteX5" fmla="*/ 11536320 w 11536320"/>
              <a:gd name="connsiteY5" fmla="*/ 1467289 h 6858000"/>
              <a:gd name="connsiteX6" fmla="*/ 11408727 w 11536320"/>
              <a:gd name="connsiteY6" fmla="*/ 1594882 h 6858000"/>
              <a:gd name="connsiteX7" fmla="*/ 10833904 w 11536320"/>
              <a:gd name="connsiteY7" fmla="*/ 1594882 h 6858000"/>
              <a:gd name="connsiteX8" fmla="*/ 10833904 w 11536320"/>
              <a:gd name="connsiteY8" fmla="*/ 6858000 h 6858000"/>
              <a:gd name="connsiteX9" fmla="*/ 0 w 1153632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36320" h="6858000">
                <a:moveTo>
                  <a:pt x="0" y="0"/>
                </a:moveTo>
                <a:lnTo>
                  <a:pt x="10833904" y="0"/>
                </a:lnTo>
                <a:lnTo>
                  <a:pt x="10833904" y="829338"/>
                </a:lnTo>
                <a:lnTo>
                  <a:pt x="11408727" y="829338"/>
                </a:lnTo>
                <a:cubicBezTo>
                  <a:pt x="11479195" y="829338"/>
                  <a:pt x="11536320" y="886463"/>
                  <a:pt x="11536320" y="956931"/>
                </a:cubicBezTo>
                <a:lnTo>
                  <a:pt x="11536320" y="1467289"/>
                </a:lnTo>
                <a:cubicBezTo>
                  <a:pt x="11536320" y="1537757"/>
                  <a:pt x="11479195" y="1594882"/>
                  <a:pt x="11408727" y="1594882"/>
                </a:cubicBezTo>
                <a:lnTo>
                  <a:pt x="10833904" y="1594882"/>
                </a:lnTo>
                <a:lnTo>
                  <a:pt x="1083390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270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B97DD6-3FF1-D69C-128F-784BE5414A32}"/>
              </a:ext>
            </a:extLst>
          </p:cNvPr>
          <p:cNvSpPr txBox="1"/>
          <p:nvPr/>
        </p:nvSpPr>
        <p:spPr>
          <a:xfrm>
            <a:off x="11337140" y="82728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E07BF-808B-41B9-BBBB-AD82EEB5E07D}"/>
              </a:ext>
            </a:extLst>
          </p:cNvPr>
          <p:cNvSpPr txBox="1"/>
          <p:nvPr/>
        </p:nvSpPr>
        <p:spPr>
          <a:xfrm>
            <a:off x="11337140" y="2852938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E4CC3B-EC81-6D4F-C0BE-19C275AC0244}"/>
              </a:ext>
            </a:extLst>
          </p:cNvPr>
          <p:cNvSpPr txBox="1"/>
          <p:nvPr/>
        </p:nvSpPr>
        <p:spPr>
          <a:xfrm>
            <a:off x="11337140" y="3838489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764220-EAC8-9C2F-FE13-0B6A3190B895}"/>
              </a:ext>
            </a:extLst>
          </p:cNvPr>
          <p:cNvSpPr txBox="1"/>
          <p:nvPr/>
        </p:nvSpPr>
        <p:spPr>
          <a:xfrm>
            <a:off x="11337140" y="4746763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0E9126-97B8-09FC-DAB1-755D82C9B38E}"/>
              </a:ext>
            </a:extLst>
          </p:cNvPr>
          <p:cNvSpPr txBox="1"/>
          <p:nvPr/>
        </p:nvSpPr>
        <p:spPr>
          <a:xfrm>
            <a:off x="11337140" y="5710555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3E5C85-C643-FDC6-C7B8-6F4A39BF163C}"/>
              </a:ext>
            </a:extLst>
          </p:cNvPr>
          <p:cNvSpPr txBox="1"/>
          <p:nvPr/>
        </p:nvSpPr>
        <p:spPr>
          <a:xfrm>
            <a:off x="11337140" y="1779504"/>
            <a:ext cx="99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18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BC29B6-334B-8FE2-3BD8-C33D54E5E3FB}"/>
              </a:ext>
            </a:extLst>
          </p:cNvPr>
          <p:cNvGrpSpPr/>
          <p:nvPr/>
        </p:nvGrpSpPr>
        <p:grpSpPr>
          <a:xfrm>
            <a:off x="518418" y="509208"/>
            <a:ext cx="10146046" cy="5904320"/>
            <a:chOff x="518418" y="509208"/>
            <a:chExt cx="10146046" cy="59043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1DE949-AC7B-C80D-C4E2-A20B5AF75271}"/>
                </a:ext>
              </a:extLst>
            </p:cNvPr>
            <p:cNvSpPr txBox="1"/>
            <p:nvPr/>
          </p:nvSpPr>
          <p:spPr>
            <a:xfrm>
              <a:off x="1035484" y="509208"/>
              <a:ext cx="1300877" cy="1270296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DB5371-FF46-5DD1-9987-427148335BA8}"/>
                </a:ext>
              </a:extLst>
            </p:cNvPr>
            <p:cNvSpPr txBox="1"/>
            <p:nvPr/>
          </p:nvSpPr>
          <p:spPr>
            <a:xfrm>
              <a:off x="2609850" y="905829"/>
              <a:ext cx="39052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</a:rPr>
                <a:t>SALMAN KHAN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46C61B-9AD5-3A7E-B05A-4D777AD18B95}"/>
                </a:ext>
              </a:extLst>
            </p:cNvPr>
            <p:cNvSpPr txBox="1"/>
            <p:nvPr/>
          </p:nvSpPr>
          <p:spPr>
            <a:xfrm>
              <a:off x="2609849" y="1319731"/>
              <a:ext cx="1809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Batch: 2211C2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9914B3-47F7-D645-8594-95107BA373AD}"/>
                </a:ext>
              </a:extLst>
            </p:cNvPr>
            <p:cNvSpPr txBox="1"/>
            <p:nvPr/>
          </p:nvSpPr>
          <p:spPr>
            <a:xfrm>
              <a:off x="577625" y="3059668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FINALIZATION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E3E329-DECF-8C38-546A-0B6EF9EA2F30}"/>
                </a:ext>
              </a:extLst>
            </p:cNvPr>
            <p:cNvSpPr txBox="1"/>
            <p:nvPr/>
          </p:nvSpPr>
          <p:spPr>
            <a:xfrm>
              <a:off x="577625" y="5393094"/>
              <a:ext cx="181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DATA BASE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DAA33E-D5E3-34B6-9869-C68B54AFFD67}"/>
                </a:ext>
              </a:extLst>
            </p:cNvPr>
            <p:cNvSpPr txBox="1"/>
            <p:nvPr/>
          </p:nvSpPr>
          <p:spPr>
            <a:xfrm>
              <a:off x="518418" y="4198008"/>
              <a:ext cx="2525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schemeClr val="bg1"/>
                  </a:solidFill>
                </a:rPr>
                <a:t>DOCUMENTATION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01A9A4-7496-14B2-3109-6F78924CF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853" y="2454557"/>
              <a:ext cx="6999611" cy="3958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37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B7D7D6-78FC-3425-AD62-B1BC6D5521CD}"/>
              </a:ext>
            </a:extLst>
          </p:cNvPr>
          <p:cNvGrpSpPr/>
          <p:nvPr/>
        </p:nvGrpSpPr>
        <p:grpSpPr>
          <a:xfrm>
            <a:off x="2686050" y="2659557"/>
            <a:ext cx="6297386" cy="1232905"/>
            <a:chOff x="7250070" y="2186800"/>
            <a:chExt cx="4082144" cy="8020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834E1E-57C4-34BA-55AE-869A001CB957}"/>
                </a:ext>
              </a:extLst>
            </p:cNvPr>
            <p:cNvSpPr txBox="1"/>
            <p:nvPr/>
          </p:nvSpPr>
          <p:spPr>
            <a:xfrm>
              <a:off x="7250070" y="2186800"/>
              <a:ext cx="4082143" cy="66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Baguet Script" panose="020F0502020204030204" pitchFamily="2" charset="0"/>
                </a:rPr>
                <a:t>THANK YOU</a:t>
              </a:r>
              <a:endParaRPr lang="en-US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aguet Script" panose="020F0502020204030204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59BFE1-5722-CD1D-EE1C-075E19CE9E6E}"/>
                </a:ext>
              </a:extLst>
            </p:cNvPr>
            <p:cNvSpPr txBox="1"/>
            <p:nvPr/>
          </p:nvSpPr>
          <p:spPr>
            <a:xfrm>
              <a:off x="7250071" y="2648465"/>
              <a:ext cx="4082143" cy="34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latin typeface="Arial Black" panose="020B0A04020102020204" pitchFamily="34" charset="0"/>
                </a:rPr>
                <a:t>HOPE YOU LIKE OUR WEBSITE </a:t>
              </a:r>
              <a:endParaRPr lang="en-US" sz="2800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10" name="Graphic 9" descr="A collection of circles in various sizes and patterns">
            <a:extLst>
              <a:ext uri="{FF2B5EF4-FFF2-40B4-BE49-F238E27FC236}">
                <a16:creationId xmlns:a16="http://schemas.microsoft.com/office/drawing/2014/main" id="{FD7643F2-261B-1A76-D90F-AF020F79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24694" y="-1606461"/>
            <a:ext cx="4572000" cy="4572000"/>
          </a:xfrm>
          <a:prstGeom prst="rect">
            <a:avLst/>
          </a:prstGeom>
        </p:spPr>
      </p:pic>
      <p:pic>
        <p:nvPicPr>
          <p:cNvPr id="11" name="Graphic 10" descr="A collection of circles in various sizes and patterns">
            <a:extLst>
              <a:ext uri="{FF2B5EF4-FFF2-40B4-BE49-F238E27FC236}">
                <a16:creationId xmlns:a16="http://schemas.microsoft.com/office/drawing/2014/main" id="{51AEF92B-0692-80FD-A939-53ADEB6C1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31125">
            <a:off x="8893628" y="4056314"/>
            <a:ext cx="4572000" cy="4572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DCE8BB8-1D62-89E9-CAB2-0BBE976A2D5B}"/>
              </a:ext>
            </a:extLst>
          </p:cNvPr>
          <p:cNvSpPr/>
          <p:nvPr/>
        </p:nvSpPr>
        <p:spPr>
          <a:xfrm>
            <a:off x="790575" y="762000"/>
            <a:ext cx="1009650" cy="1009650"/>
          </a:xfrm>
          <a:prstGeom prst="ellipse">
            <a:avLst/>
          </a:prstGeom>
          <a:solidFill>
            <a:srgbClr val="D3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BAB18C-8F67-9B7B-ED2B-C0E9A3B7B4DC}"/>
              </a:ext>
            </a:extLst>
          </p:cNvPr>
          <p:cNvSpPr/>
          <p:nvPr/>
        </p:nvSpPr>
        <p:spPr>
          <a:xfrm>
            <a:off x="10267950" y="5067300"/>
            <a:ext cx="1009650" cy="1009650"/>
          </a:xfrm>
          <a:prstGeom prst="ellipse">
            <a:avLst/>
          </a:prstGeom>
          <a:solidFill>
            <a:srgbClr val="D3F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316</TotalTime>
  <Words>162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Baguet Script</vt:lpstr>
      <vt:lpstr>Berlin Sans FB Demi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BUS20S115</dc:creator>
  <cp:lastModifiedBy>huzaifa hanif</cp:lastModifiedBy>
  <cp:revision>4</cp:revision>
  <dcterms:created xsi:type="dcterms:W3CDTF">2023-07-22T10:56:46Z</dcterms:created>
  <dcterms:modified xsi:type="dcterms:W3CDTF">2023-11-01T01:33:07Z</dcterms:modified>
</cp:coreProperties>
</file>